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10"/>
  </p:notesMasterIdLst>
  <p:handoutMasterIdLst>
    <p:handoutMasterId r:id="rId11"/>
  </p:handoutMasterIdLst>
  <p:sldIdLst>
    <p:sldId id="256" r:id="rId2"/>
    <p:sldId id="260" r:id="rId3"/>
    <p:sldId id="257" r:id="rId4"/>
    <p:sldId id="261" r:id="rId5"/>
    <p:sldId id="258" r:id="rId6"/>
    <p:sldId id="262" r:id="rId7"/>
    <p:sldId id="259" r:id="rId8"/>
    <p:sldId id="263" r:id="rId9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9053FB5-5E57-4F34-8ED6-240901B73B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246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EF377C2-D4CD-4D28-939C-ADEFA92C4F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333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829A2794-B10C-4960-9C94-49733E2B42FF}" type="slidenum">
              <a:rPr lang="en-US" altLang="en-US" sz="1200" smtClean="0"/>
              <a:pPr eaLnBrk="1" hangingPunct="1"/>
              <a:t>1</a:t>
            </a:fld>
            <a:endParaRPr lang="en-US" altLang="en-US" sz="1200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E3570489-1B0D-491D-955F-8FBB6C936D26}" type="slidenum">
              <a:rPr lang="en-US" altLang="en-US" sz="1200" smtClean="0"/>
              <a:pPr eaLnBrk="1" hangingPunct="1"/>
              <a:t>2</a:t>
            </a:fld>
            <a:endParaRPr lang="en-US" altLang="en-US" sz="1200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1536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381BE91-6E42-4201-8F47-5FA8736CE130}" type="slidenum">
              <a:rPr lang="en-US" altLang="en-US" sz="1200" smtClean="0"/>
              <a:pPr eaLnBrk="1" hangingPunct="1"/>
              <a:t>3</a:t>
            </a:fld>
            <a:endParaRPr lang="en-US" altLang="en-US" sz="1200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3B90DE8D-BFBA-4031-A794-984F2CAA5483}" type="slidenum">
              <a:rPr lang="en-US" altLang="en-US" sz="1200" smtClean="0"/>
              <a:pPr eaLnBrk="1" hangingPunct="1"/>
              <a:t>4</a:t>
            </a:fld>
            <a:endParaRPr lang="en-US" altLang="en-US" sz="1200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94492005-D320-4705-A13F-E361C5E195D1}" type="slidenum">
              <a:rPr lang="en-US" altLang="en-US" sz="1200" smtClean="0"/>
              <a:pPr eaLnBrk="1" hangingPunct="1"/>
              <a:t>5</a:t>
            </a:fld>
            <a:endParaRPr lang="en-US" altLang="en-US" sz="1200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09ECA61B-70D5-4084-9F32-B073252FF6E0}" type="slidenum">
              <a:rPr lang="en-US" altLang="en-US" sz="1200" smtClean="0"/>
              <a:pPr eaLnBrk="1" hangingPunct="1"/>
              <a:t>6</a:t>
            </a:fld>
            <a:endParaRPr lang="en-US" altLang="en-US" sz="1200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BC138B5-F685-4D4E-8FE1-FEDA5CE8EDF5}" type="slidenum">
              <a:rPr lang="en-US" altLang="en-US" sz="1200" smtClean="0"/>
              <a:pPr eaLnBrk="1" hangingPunct="1"/>
              <a:t>7</a:t>
            </a:fld>
            <a:endParaRPr lang="en-US" altLang="en-US" sz="1200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674BD0F8-CF0A-4150-ABC5-68145445E87A}" type="slidenum">
              <a:rPr lang="en-US" altLang="en-US" sz="1200" smtClean="0"/>
              <a:pPr eaLnBrk="1" hangingPunct="1"/>
              <a:t>8</a:t>
            </a:fld>
            <a:endParaRPr lang="en-US" altLang="en-US" sz="1200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88020278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0177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1" r:id="rId1"/>
    <p:sldLayoutId id="2147483722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800" b="1" dirty="0">
                <a:latin typeface="Arial Narrow" panose="020B0606020202030204" pitchFamily="34" charset="0"/>
              </a:rPr>
              <a:t>H097</a:t>
            </a:r>
            <a:r>
              <a:rPr lang="en-US" sz="2800" b="1" dirty="0"/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居榮美之地</a:t>
            </a:r>
            <a:r>
              <a:rPr lang="zh-TW" altLang="en-US" sz="28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en-US" altLang="zh-TW" sz="28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</a:b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DWELLING IN BEULAH LAND</a:t>
            </a: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9562"/>
            <a:ext cx="9144000" cy="38472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前在埃及為罪奴僕，不知何為自由；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Far away the noise of strife upon my ear is falling,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良心常有罪的重負，無處得拯救。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Then I know the sins of earth beset on every hand,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如今屬地事物纏累 對我再無關係，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Doubt and fear and things of earth in vain to me are calling,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無何能使我離 榮美之地。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None of these shall move me from Beulah Land.</a:t>
            </a:r>
            <a:r>
              <a:rPr lang="zh-TW" altLang="en-US" dirty="0"/>
              <a:t> </a:t>
            </a:r>
            <a:endParaRPr lang="en-US" altLang="zh-TW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78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今我登巍巍高山，在光天化日之中；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I’m living on the mountain, underneath a cloudless sky,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今我飲滾滾活泉，長年湧流無終；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I’m drinking at the fountain that never shall run dry;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今我得豐富，地滿乳蜜，路滴脂油，恩重重 -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yes, I’m feasting on the manna from a bountiful supply,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樂哉！今我居 榮美之地。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I am dwelling in Beulah Land</a:t>
            </a:r>
            <a:r>
              <a:rPr lang="en-US" altLang="zh-TW" dirty="0"/>
              <a:t>.</a:t>
            </a:r>
            <a:endParaRPr lang="en-US" altLang="zh-TW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1"/>
            <a:ext cx="9144000" cy="4708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前在埃及充滿可畏 風暴、疑惑打擊；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Far below the storm of doubt upon the world is beating,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仇敵權勢何其難擋，我軟弱無力。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Sons of men in battle long the enemy withstand;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在神話語堡壘居住，我得平安護庇 -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Safe am I within the castle of God’s word retreating,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敵蹤消失，在此 榮美之地。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Nothing then can reach me, ’tis Beulah Land.</a:t>
            </a:r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31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今我登巍巍高山，在光天化日之中；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I’m living on the mountain, underneath a cloudless sky,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今我飲滾滾活泉，長年湧流無終；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I’m drinking at the fountain that never shall run dry;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今我得豐富，地滿乳蜜，路滴脂油，恩重重 -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yes, I’m feasting on the manna from a bountiful supply,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樂哉！今我居 榮美之地。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I am dwelling in Beulah Land.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來吧！可畏風暴吹襲，我再無所懼畏；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Let the stormy breezes blow, their cry cannot alarm me,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在神能手蔭蔽之下，我安享護衛。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am safely sheltered here, protected by God’s hand;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在此日光經常照耀，再無禍害臨及 -</a:t>
            </a:r>
          </a:p>
          <a:p>
            <a:pPr algn="ctr">
              <a:spcBef>
                <a:spcPts val="0"/>
              </a:spcBef>
            </a:pPr>
            <a:r>
              <a:rPr lang="en-US" altLang="zh-TW" sz="2700" dirty="0"/>
              <a:t>Here the sun is always shining, here there’s naught can harm me,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平安永久，在此 榮美之地。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 am safe forever in Beulah Land.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今我登巍巍高山，在光天化日之中；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I’m living on the mountain, underneath a cloudless sky,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今我飲滾滾活泉，長年湧流無終；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I’m drinking at the fountain that never shall run dry;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今我得豐富，地滿乳蜜，路滴脂油，恩重重 -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yes, I’m feasting on the manna from a bountiful supply,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樂哉！今我居 榮美之地。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I am dwelling in Beulah Land.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226218"/>
            <a:ext cx="9144000" cy="42165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  <a:endParaRPr lang="zh-TW" altLang="en-US" sz="2400" dirty="0"/>
          </a:p>
          <a:p>
            <a:pPr algn="ctr">
              <a:spcBef>
                <a:spcPts val="0"/>
              </a:spcBef>
            </a:pPr>
            <a:r>
              <a:rPr lang="zh-TW" altLang="en-US" dirty="0"/>
              <a:t>我今四顧神聖作為，默念何等甘甜；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Viewing here the works of God, I sink in contemplation,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我見道路都經計劃，因聞祂恩言；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Hearing now His blessed voice, I see the way is planned;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在此我獲完全救恩，因得居聖靈裏，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Dwelling in the Spirit, here I learn of full salvation,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歡樂永久，在此 榮美之地。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Gladly will I tarry in Beulah Land.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243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H097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今我登巍巍高山，在光天化日之中；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I’m living on the mountain, underneath a cloudless sky,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今我飲滾滾活泉，長年湧流無終；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I’m drinking at the fountain that never shall run dry;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今我得豐富，地滿乳蜜，路滴脂油，恩重重 -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O yes, I’m feasting on the manna from a bountiful supply,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樂哉！今我居 榮美之地。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For I am dwelling in Beulah Land.</a:t>
            </a:r>
          </a:p>
          <a:p>
            <a:pPr algn="ctr" eaLnBrk="1" hangingPunct="1">
              <a:spcBef>
                <a:spcPts val="600"/>
              </a:spcBef>
            </a:pPr>
            <a:endParaRPr lang="en-US" altLang="zh-TW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530</TotalTime>
  <Words>809</Words>
  <Application>Microsoft Office PowerPoint</Application>
  <PresentationFormat>On-screen Show (16:9)</PresentationFormat>
  <Paragraphs>80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H097  居榮美之地  DWELLING IN BEULAH LAND (1/4)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H097 居榮美之地 DWELLING IN BEULAH LAND</dc:title>
  <dc:subject>Hymnary 聖徒詩歌</dc:subject>
  <dc:creator>C. Austin Miles</dc:creator>
  <cp:lastModifiedBy>Timothy Liang</cp:lastModifiedBy>
  <cp:revision>74</cp:revision>
  <dcterms:created xsi:type="dcterms:W3CDTF">2001-04-19T19:07:54Z</dcterms:created>
  <dcterms:modified xsi:type="dcterms:W3CDTF">2017-08-01T21:56:15Z</dcterms:modified>
</cp:coreProperties>
</file>